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08"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0208322"/>
              </p:ext>
            </p:extLst>
          </p:nvPr>
        </p:nvGraphicFramePr>
        <p:xfrm>
          <a:off x="344488" y="2336661"/>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154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54888" y="256736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95234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батыстан,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14-16</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21-23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Түнде </a:t>
            </a:r>
            <a:r>
              <a:rPr lang="kk-KZ" sz="1100" dirty="0">
                <a:solidFill>
                  <a:prstClr val="black"/>
                </a:solidFill>
                <a:latin typeface="Times New Roman" pitchFamily="18" charset="0"/>
                <a:cs typeface="Times New Roman" pitchFamily="18" charset="0"/>
              </a:rPr>
              <a:t>және таңертең тұман.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14-16</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3622" y="347513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31873</TotalTime>
  <Words>576</Words>
  <Application>Microsoft Office PowerPoint</Application>
  <PresentationFormat>Лист A4 (210x297 мм)</PresentationFormat>
  <Paragraphs>87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4334</cp:revision>
  <cp:lastPrinted>2021-07-01T07:38:07Z</cp:lastPrinted>
  <dcterms:created xsi:type="dcterms:W3CDTF">2018-03-27T06:03:00Z</dcterms:created>
  <dcterms:modified xsi:type="dcterms:W3CDTF">2026-06-03T06:20:43Z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