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40254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760197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54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0,108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2883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0,577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0,131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smtClean="0">
                <a:solidFill>
                  <a:srgbClr val="000000"/>
                </a:solidFill>
                <a:latin typeface="Times New Roman"/>
              </a:rPr>
              <a:t>Көшпелі </a:t>
            </a:r>
            <a:r>
              <a:rPr lang="kk-KZ" sz="1100" dirty="0" smtClean="0">
                <a:solidFill>
                  <a:srgbClr val="000000"/>
                </a:solidFill>
                <a:latin typeface="Times New Roman"/>
              </a:rPr>
              <a:t>б</a:t>
            </a:r>
            <a:r>
              <a:rPr lang="ru-RU" sz="1100" dirty="0" err="1" smtClean="0">
                <a:solidFill>
                  <a:srgbClr val="000000"/>
                </a:solidFill>
                <a:latin typeface="Times New Roman"/>
              </a:rPr>
              <a:t>ұлтты</a:t>
            </a:r>
            <a:r>
              <a:rPr lang="ru-RU" sz="1100" dirty="0">
                <a:solidFill>
                  <a:srgbClr val="000000"/>
                </a:solidFill>
                <a:latin typeface="Times New Roman"/>
              </a:rPr>
              <a:t>, </a:t>
            </a:r>
            <a:r>
              <a:rPr lang="ru-RU" sz="1100" dirty="0" smtClean="0">
                <a:solidFill>
                  <a:srgbClr val="000000"/>
                </a:solidFill>
                <a:latin typeface="Times New Roman"/>
              </a:rPr>
              <a:t>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9-14,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екпіні</a:t>
            </a:r>
            <a:r>
              <a:rPr lang="ru-RU" sz="1100" dirty="0" smtClean="0">
                <a:solidFill>
                  <a:srgbClr val="000000"/>
                </a:solidFill>
                <a:latin typeface="Times New Roman"/>
              </a:rPr>
              <a:t> 15-20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11-13,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23</a:t>
            </a:r>
            <a:r>
              <a:rPr lang="ru-RU" sz="1100" dirty="0" smtClean="0">
                <a:solidFill>
                  <a:srgbClr val="000000"/>
                </a:solidFill>
                <a:latin typeface="Times New Roman"/>
              </a:rPr>
              <a:t>-25 </a:t>
            </a:r>
            <a:r>
              <a:rPr lang="ru-RU" sz="1100" dirty="0">
                <a:solidFill>
                  <a:srgbClr val="000000"/>
                </a:solidFill>
                <a:latin typeface="Times New Roman"/>
              </a:rPr>
              <a:t>градус </a:t>
            </a:r>
            <a:r>
              <a:rPr lang="ru-RU" sz="1100" dirty="0" err="1" smtClean="0">
                <a:solidFill>
                  <a:srgbClr val="000000"/>
                </a:solidFill>
                <a:latin typeface="Times New Roman"/>
              </a:rPr>
              <a:t>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kk-KZ" sz="1100" dirty="0">
                <a:solidFill>
                  <a:srgbClr val="000000"/>
                </a:solidFill>
                <a:latin typeface="Times New Roman"/>
              </a:rPr>
              <a:t>Көшпелі б</a:t>
            </a:r>
            <a:r>
              <a:rPr lang="ru-RU" sz="1100" dirty="0" err="1">
                <a:solidFill>
                  <a:srgbClr val="000000"/>
                </a:solidFill>
                <a:latin typeface="Times New Roman"/>
              </a:rPr>
              <a:t>ұлтты</a:t>
            </a:r>
            <a:r>
              <a:rPr lang="ru-RU" sz="1100" dirty="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smtClean="0">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12-14</a:t>
            </a:r>
            <a:r>
              <a:rPr lang="ru-RU" sz="1100" dirty="0" smtClean="0">
                <a:solidFill>
                  <a:srgbClr val="000000"/>
                </a:solidFill>
                <a:latin typeface="Times New Roman"/>
              </a:rPr>
              <a:t>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42299</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7663</cp:revision>
  <cp:lastPrinted>2021-07-01T03:56:27Z</cp:lastPrinted>
  <dcterms:created xsi:type="dcterms:W3CDTF">2018-03-27T06:03:00Z</dcterms:created>
  <dcterms:modified xsi:type="dcterms:W3CDTF">2026-06-03T06:47:59Z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