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70062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04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маусым сағ. 20-дан 04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9-14</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12-14,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21-23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05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05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жаңбыр, </a:t>
            </a:r>
            <a:r>
              <a:rPr lang="ru-RU" sz="1200" dirty="0" err="1">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11-13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6131633"/>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32014</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5791</cp:revision>
  <cp:lastPrinted>2021-07-01T07:38:07Z</cp:lastPrinted>
  <dcterms:created xsi:type="dcterms:W3CDTF">2018-03-27T06:03:00Z</dcterms:created>
  <dcterms:modified xsi:type="dcterms:W3CDTF">2026-06-03T07:09:16Z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