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74304739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54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060140658"/>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03 </a:t>
            </a:r>
            <a:r>
              <a:rPr lang="ru-RU" altLang="ru-RU" sz="1200" b="1" dirty="0" err="1" smtClean="0">
                <a:latin typeface="Times New Roman" pitchFamily="18" charset="0"/>
                <a:cs typeface="Times New Roman" pitchFamily="18" charset="0"/>
              </a:rPr>
              <a:t>маусымна</a:t>
            </a:r>
            <a:r>
              <a:rPr lang="kk-KZ" altLang="ru-RU" sz="1200" b="1" dirty="0" smtClean="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smtClean="0">
                <a:latin typeface="Times New Roman" pitchFamily="18" charset="0"/>
                <a:cs typeface="Times New Roman" pitchFamily="18" charset="0"/>
              </a:rPr>
              <a:t> </a:t>
            </a:r>
            <a:r>
              <a:rPr lang="kk-KZ" altLang="ru-RU" sz="1200" b="1" smtClean="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04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lvl="0" algn="just"/>
            <a:r>
              <a:rPr lang="kk-KZ" sz="1100" dirty="0" smtClean="0">
                <a:latin typeface="Times New Roman" pitchFamily="18" charset="0"/>
                <a:cs typeface="Times New Roman" pitchFamily="18" charset="0"/>
              </a:rPr>
              <a:t>    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8-13, екпіні 15-20 м/с. Ауа температурасы түнде 17-19, күндіз </a:t>
            </a:r>
            <a:r>
              <a:rPr lang="kk-KZ" sz="1100" dirty="0" smtClean="0">
                <a:latin typeface="Times New Roman" pitchFamily="18" charset="0"/>
                <a:cs typeface="Times New Roman" pitchFamily="18" charset="0"/>
              </a:rPr>
              <a:t>                     29-31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05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8-13 м/с. Ауа температурасы 16-18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143116"/>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14328</TotalTime>
  <Words>563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4198</cp:revision>
  <cp:lastPrinted>2021-07-01T03:56:27Z</cp:lastPrinted>
  <dcterms:created xsi:type="dcterms:W3CDTF">2018-03-27T06:03:00Z</dcterms:created>
  <dcterms:modified xsi:type="dcterms:W3CDTF">2026-06-03T07:00:40Z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