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8581187"/>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 </a:t>
            </a:r>
            <a:r>
              <a:rPr lang="kk-KZ" sz="1200" kern="1400" dirty="0" smtClean="0">
                <a:solidFill>
                  <a:srgbClr val="000000"/>
                </a:solidFill>
                <a:latin typeface="Times New Roman" panose="02020603050405020304" pitchFamily="18" charset="0"/>
                <a:ea typeface="Times New Roman" panose="02020603050405020304" pitchFamily="18" charset="0"/>
              </a:rPr>
              <a:t>кей уақыттарда жаңбыр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a:t>
            </a:r>
            <a:r>
              <a:rPr lang="kk-KZ" sz="1200" kern="1400" dirty="0" smtClean="0">
                <a:solidFill>
                  <a:srgbClr val="000000"/>
                </a:solidFill>
                <a:latin typeface="Times New Roman" panose="02020603050405020304" pitchFamily="18" charset="0"/>
                <a:ea typeface="Times New Roman" panose="02020603050405020304" pitchFamily="18" charset="0"/>
              </a:rPr>
              <a:t>-10, </a:t>
            </a:r>
            <a:r>
              <a:rPr lang="kk-KZ" sz="12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15-18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11</a:t>
            </a:r>
            <a:r>
              <a:rPr lang="kk-KZ" sz="1200" kern="1400" dirty="0" smtClean="0">
                <a:solidFill>
                  <a:srgbClr val="000000"/>
                </a:solidFill>
                <a:latin typeface="Times New Roman" panose="02020603050405020304" pitchFamily="18" charset="0"/>
                <a:ea typeface="Times New Roman" panose="02020603050405020304" pitchFamily="18" charset="0"/>
              </a:rPr>
              <a:t>-13,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16-18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05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жаңбыр, найзағай болады. Батыстан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372813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45</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46785</TotalTime>
  <Words>551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6936</cp:revision>
  <cp:lastPrinted>2021-07-01T07:38:07Z</cp:lastPrinted>
  <dcterms:created xsi:type="dcterms:W3CDTF">2018-03-27T06:03:00Z</dcterms:created>
  <dcterms:modified xsi:type="dcterms:W3CDTF">2026-06-03T07:54:52Z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