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p:scale>
          <a:sx n="95" d="100"/>
          <a:sy n="95" d="100"/>
        </p:scale>
        <p:origin x="1296" y="-235"/>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6359525"/>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03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03</a:t>
            </a:r>
            <a:r>
              <a:rPr lang="kk-KZ" sz="1100" b="1" kern="1400" dirty="0">
                <a:latin typeface="Times New Roman" panose="02020603050405020304" pitchFamily="18" charset="0"/>
                <a:cs typeface="Times New Roman" panose="02020603050405020304" pitchFamily="18" charset="0"/>
              </a:rPr>
              <a:t> маусым</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40570654"/>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0.375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0.625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3"/>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04 </a:t>
            </a:r>
            <a:r>
              <a:rPr lang="ru-RU" sz="1100" b="1" dirty="0" err="1">
                <a:latin typeface="Times New Roman" panose="02020603050405020304" pitchFamily="18" charset="0"/>
                <a:cs typeface="Times New Roman" panose="02020603050405020304" pitchFamily="18" charset="0"/>
              </a:rPr>
              <a:t>маусымға</a:t>
            </a:r>
            <a:r>
              <a:rPr lang="ru-RU" sz="1100" b="1"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03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04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9-14 м/с. Ауа температурасы түнде 18-20, күндіз 30-32 градус жылы</a:t>
            </a:r>
            <a:r>
              <a:rPr lang="ru-RU" sz="1100" dirty="0">
                <a:latin typeface="Times New Roman" panose="02020603050405020304" pitchFamily="18" charset="0"/>
                <a:cs typeface="Times New Roman" panose="02020603050405020304" pitchFamily="18" charset="0"/>
              </a:rPr>
              <a:t>.</a:t>
            </a:r>
          </a:p>
          <a:p>
            <a:pPr algn="ctr"/>
            <a:endParaRPr lang="kk-KZ" sz="1100" b="1"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05</a:t>
            </a:r>
            <a:r>
              <a:rPr lang="kk-KZ" sz="1100" b="1" kern="1400" dirty="0">
                <a:latin typeface="Times New Roman" panose="02020603050405020304" pitchFamily="18" charset="0"/>
                <a:cs typeface="Times New Roman" panose="02020603050405020304" pitchFamily="18" charset="0"/>
              </a:rPr>
              <a:t> маусымға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04 </a:t>
            </a:r>
            <a:r>
              <a:rPr lang="kk-KZ" sz="1100" b="1" kern="1400" dirty="0">
                <a:latin typeface="Times New Roman" panose="02020603050405020304" pitchFamily="18" charset="0"/>
                <a:cs typeface="Times New Roman" panose="02020603050405020304" pitchFamily="18" charset="0"/>
              </a:rPr>
              <a:t>маусым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05 маусым</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Солтүстік-шығыстан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9-14</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18-20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Анохина И</a:t>
            </a:r>
            <a:r>
              <a:rPr lang="kk-KZ" altLang="ru-RU" sz="1200" b="1" i="1">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54787</TotalTime>
  <Words>596</Words>
  <Application>Microsoft Office PowerPoint</Application>
  <PresentationFormat>Лист A4 (210x297 мм)</PresentationFormat>
  <Paragraphs>103</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7791</cp:revision>
  <cp:lastPrinted>2025-07-15T07:11:11Z</cp:lastPrinted>
  <dcterms:created xsi:type="dcterms:W3CDTF">2018-03-27T06:03:00Z</dcterms:created>
  <dcterms:modified xsi:type="dcterms:W3CDTF">2026-06-03T06:10:26Z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