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8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762821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04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түнде күші 2-7, күндіз 9-14 м/с. Ауа температурасы түнде 15-17, күндіз 30-32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3-8 м/с. Ауа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8902" y="350597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88903" y="2069664"/>
            <a:ext cx="4680169" cy="1384995"/>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1146536327"/>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20295</TotalTime>
  <Words>616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4436</cp:revision>
  <cp:lastPrinted>2021-07-01T03:56:27Z</cp:lastPrinted>
  <dcterms:created xsi:type="dcterms:W3CDTF">2018-03-27T06:03:00Z</dcterms:created>
  <dcterms:modified xsi:type="dcterms:W3CDTF">2026-06-03T07:32:07Z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