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26" y="6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03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492002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03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04</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бұршақ, дауыл</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25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05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rPr>
              <a:t>05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Оңтүстік-батыстан,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chemeClr val="tx1"/>
                </a:solidFill>
                <a:latin typeface="Times New Roman" pitchFamily="18" charset="0"/>
                <a:cs typeface="Times New Roman" pitchFamily="18" charset="0"/>
              </a:rPr>
              <a:t> маусымға, 05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8099</cp:revision>
  <cp:lastPrinted>2021-07-01T03:56:27Z</cp:lastPrinted>
  <dcterms:created xsi:type="dcterms:W3CDTF">2018-03-27T06:03:00Z</dcterms:created>
  <dcterms:modified xsi:type="dcterms:W3CDTF">2026-06-03T09:02:57Z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