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657984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аздаған жаңбыр, найзағай. Оңтүстік-шығыстан соғатын жел оңтүстік-батысқа ауысады, түнде күші 5-10, күндіз 9-14 м/с. Ауа температурасы түнде 16-18, күндіз 28-30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05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30184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5221</cp:revision>
  <cp:lastPrinted>2021-07-01T03:56:27Z</cp:lastPrinted>
  <dcterms:created xsi:type="dcterms:W3CDTF">2018-03-27T06:03:00Z</dcterms:created>
  <dcterms:modified xsi:type="dcterms:W3CDTF">2026-06-03T07:27:13Z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