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886394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03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Күндіз найзағай. Жел солтүстіктен, солтүстік-шығыстан соғады, түнде күші 2-7, күндіз 5-10, екпіні 15-18 м/с. Ауа температурасы түнде 15-17, күндіз 30-32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2-7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8902" y="350597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88903" y="2069664"/>
            <a:ext cx="4680169" cy="1384995"/>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607809020"/>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20295</TotalTime>
  <Words>624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4433</cp:revision>
  <cp:lastPrinted>2021-07-01T03:56:27Z</cp:lastPrinted>
  <dcterms:created xsi:type="dcterms:W3CDTF">2018-03-27T06:03:00Z</dcterms:created>
  <dcterms:modified xsi:type="dcterms:W3CDTF">2026-06-02T07:40:28Z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