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5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054152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түнде күші 1-6, күндіз 7-12 м/с. Ауа температурасы түнде 10-12, күндіз 25-27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71996" y="2280152"/>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03,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2898771367"/>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6738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0,325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20887</TotalTime>
  <Words>619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4346</cp:revision>
  <cp:lastPrinted>2021-07-01T03:56:27Z</cp:lastPrinted>
  <dcterms:created xsi:type="dcterms:W3CDTF">2018-03-27T06:03:00Z</dcterms:created>
  <dcterms:modified xsi:type="dcterms:W3CDTF">2026-06-02T07:33:01Z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