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4679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түнде күші 1-6, күндіз 5-10, екпіні 15-18 м/с. Ауа температурасы түнде 14-16, күндіз 29-31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53448" y="34400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9654" y="2043212"/>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1423409021"/>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solidFill>
                            <a:schemeClr val="tx1"/>
                          </a:solidFill>
                          <a:latin typeface="Times New Roman" panose="02020603050405020304" pitchFamily="18" charset="0"/>
                          <a:cs typeface="Times New Roman" panose="02020603050405020304" pitchFamily="18" charset="0"/>
                        </a:rPr>
                        <a:t>0,080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25074</TotalTime>
  <Words>688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4777</cp:revision>
  <cp:lastPrinted>2021-07-01T03:56:27Z</cp:lastPrinted>
  <dcterms:created xsi:type="dcterms:W3CDTF">2018-03-27T06:03:00Z</dcterms:created>
  <dcterms:modified xsi:type="dcterms:W3CDTF">2026-06-02T07:40:37Z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