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5" d="100"/>
          <a:sy n="105" d="100"/>
        </p:scale>
        <p:origin x="108"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300425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65765340"/>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441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жаңбыр</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-15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31866</TotalTime>
  <Words>567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4332</cp:revision>
  <cp:lastPrinted>2021-07-01T07:38:07Z</cp:lastPrinted>
  <dcterms:created xsi:type="dcterms:W3CDTF">2018-03-27T06:03:00Z</dcterms:created>
  <dcterms:modified xsi:type="dcterms:W3CDTF">2026-06-02T07:14:59Z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