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19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247882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31983"/>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3</a:t>
            </a:r>
            <a:r>
              <a:rPr lang="en-US" altLang="ru-RU" sz="1200" b="1" dirty="0">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Оңтүстік-шы</a:t>
            </a:r>
            <a:r>
              <a:rPr lang="kk-KZ" sz="1200" dirty="0">
                <a:solidFill>
                  <a:prstClr val="black"/>
                </a:solidFill>
                <a:latin typeface="Times New Roman" panose="02020603050405020304" pitchFamily="18" charset="0"/>
                <a:cs typeface="Times New Roman" pitchFamily="18" charset="0"/>
              </a:rPr>
              <a:t>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7-12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13-15,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28-30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15-20 м/с. Ауа температурасы 15-17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160638843"/>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22302</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4256</cp:revision>
  <cp:lastPrinted>2021-07-01T07:38:07Z</cp:lastPrinted>
  <dcterms:created xsi:type="dcterms:W3CDTF">2018-03-27T06:03:00Z</dcterms:created>
  <dcterms:modified xsi:type="dcterms:W3CDTF">2026-06-02T06:53:35Z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