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14491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 жаңбыр, найзағай, түнде кей уақыттарда қатты жаңбыр болады. </a:t>
            </a:r>
            <a:r>
              <a:rPr lang="kk-KZ" sz="1200" kern="1400" dirty="0" smtClean="0">
                <a:solidFill>
                  <a:srgbClr val="000000"/>
                </a:solidFill>
                <a:latin typeface="Times New Roman" panose="02020603050405020304" pitchFamily="18" charset="0"/>
                <a:ea typeface="Times New Roman" panose="02020603050405020304" pitchFamily="18" charset="0"/>
              </a:rPr>
              <a:t>Сол</a:t>
            </a:r>
            <a:r>
              <a:rPr lang="kk-KZ" sz="1200" kern="1400" dirty="0" smtClean="0">
                <a:solidFill>
                  <a:srgbClr val="000000"/>
                </a:solidFill>
                <a:latin typeface="Times New Roman" panose="02020603050405020304" pitchFamily="18" charset="0"/>
                <a:ea typeface="Times New Roman" panose="02020603050405020304" pitchFamily="18" charset="0"/>
              </a:rPr>
              <a:t>түстік-шығыстан соққан жел батысқа ауысады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7</a:t>
            </a:r>
            <a:r>
              <a:rPr lang="kk-KZ" sz="1200" kern="1400" dirty="0" smtClean="0">
                <a:solidFill>
                  <a:srgbClr val="000000"/>
                </a:solidFill>
                <a:latin typeface="Times New Roman" panose="02020603050405020304" pitchFamily="18" charset="0"/>
                <a:ea typeface="Times New Roman" panose="02020603050405020304" pitchFamily="18" charset="0"/>
              </a:rPr>
              <a:t>-12, күндіз екпіні 15-20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9</a:t>
            </a:r>
            <a:r>
              <a:rPr lang="kk-KZ" sz="1200" kern="1400" dirty="0" smtClean="0">
                <a:solidFill>
                  <a:srgbClr val="000000"/>
                </a:solidFill>
                <a:latin typeface="Times New Roman" panose="02020603050405020304" pitchFamily="18" charset="0"/>
                <a:ea typeface="Times New Roman" panose="02020603050405020304" pitchFamily="18" charset="0"/>
              </a:rPr>
              <a:t>-11,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16-18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04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жаңбыр, найзағай болады. 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a:t>
            </a:r>
            <a:r>
              <a:rPr lang="kk-KZ" sz="1200" dirty="0" smtClean="0">
                <a:latin typeface="Times New Roman" panose="02020603050405020304" pitchFamily="18" charset="0"/>
                <a:cs typeface="Times New Roman" panose="02020603050405020304" pitchFamily="18" charset="0"/>
              </a:rPr>
              <a:t>түнде 10-12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6975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маусымда, 04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46708</TotalTime>
  <Words>541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6932</cp:revision>
  <cp:lastPrinted>2021-07-01T07:38:07Z</cp:lastPrinted>
  <dcterms:created xsi:type="dcterms:W3CDTF">2018-03-27T06:03:00Z</dcterms:created>
  <dcterms:modified xsi:type="dcterms:W3CDTF">2026-06-02T07:11:40Z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