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576465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153</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26447306"/>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781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0.156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0.172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03 </a:t>
            </a:r>
            <a:r>
              <a:rPr lang="kk-KZ" altLang="ru-RU" sz="1100" b="1" dirty="0" smtClean="0">
                <a:latin typeface="Times New Roman" panose="02020603050405020304" pitchFamily="18" charset="0"/>
                <a:cs typeface="Times New Roman" panose="02020603050405020304" pitchFamily="18" charset="0"/>
              </a:rPr>
              <a:t>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02 </a:t>
            </a:r>
            <a:r>
              <a:rPr lang="kk-KZ" altLang="ru-RU" sz="1100" b="1" dirty="0" smtClean="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03 </a:t>
            </a:r>
            <a:r>
              <a:rPr lang="kk-KZ" altLang="ru-RU" sz="1100" b="1" dirty="0" smtClean="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endParaRPr lang="ru-RU" sz="1100" dirty="0">
              <a:solidFill>
                <a:srgbClr val="000000"/>
              </a:solidFill>
              <a:latin typeface="Times New Roman"/>
            </a:endParaRPr>
          </a:p>
          <a:p>
            <a:pPr lvl="0" indent="108000" algn="just"/>
            <a:r>
              <a:rPr lang="ru-RU" sz="1100" dirty="0" err="1" smtClean="0">
                <a:solidFill>
                  <a:srgbClr val="000000"/>
                </a:solidFill>
                <a:latin typeface="Times New Roman"/>
              </a:rPr>
              <a:t>Бұлтты</a:t>
            </a:r>
            <a:r>
              <a:rPr lang="ru-RU" sz="1100" dirty="0">
                <a:solidFill>
                  <a:srgbClr val="000000"/>
                </a:solidFill>
                <a:latin typeface="Times New Roman"/>
              </a:rPr>
              <a:t>, </a:t>
            </a:r>
            <a:r>
              <a:rPr lang="ru-RU" sz="1100" dirty="0" err="1" smtClean="0">
                <a:solidFill>
                  <a:srgbClr val="000000"/>
                </a:solidFill>
                <a:latin typeface="Times New Roman"/>
              </a:rPr>
              <a:t>жаңбыр</a:t>
            </a:r>
            <a:r>
              <a:rPr lang="ru-RU" sz="1100" dirty="0">
                <a:solidFill>
                  <a:srgbClr val="000000"/>
                </a:solidFill>
                <a:latin typeface="Times New Roman"/>
              </a:rPr>
              <a:t>, </a:t>
            </a:r>
            <a:r>
              <a:rPr lang="ru-RU" sz="1100" dirty="0" err="1">
                <a:solidFill>
                  <a:srgbClr val="000000"/>
                </a:solidFill>
                <a:latin typeface="Times New Roman"/>
              </a:rPr>
              <a:t>найзағай</a:t>
            </a:r>
            <a:r>
              <a:rPr lang="ru-RU" sz="1100" dirty="0">
                <a:solidFill>
                  <a:srgbClr val="000000"/>
                </a:solidFill>
                <a:latin typeface="Times New Roman"/>
              </a:rPr>
              <a:t>, </a:t>
            </a:r>
            <a:r>
              <a:rPr lang="ru-RU" sz="1100" dirty="0" smtClean="0">
                <a:solidFill>
                  <a:srgbClr val="000000"/>
                </a:solidFill>
                <a:latin typeface="Times New Roman"/>
              </a:rPr>
              <a:t>к</a:t>
            </a:r>
            <a:r>
              <a:rPr lang="kk-KZ" sz="1100" dirty="0" smtClean="0">
                <a:solidFill>
                  <a:srgbClr val="000000"/>
                </a:solidFill>
                <a:latin typeface="Times New Roman"/>
              </a:rPr>
              <a:t>үндіз </a:t>
            </a:r>
            <a:r>
              <a:rPr lang="ru-RU" sz="1100" dirty="0" err="1" smtClean="0">
                <a:solidFill>
                  <a:srgbClr val="000000"/>
                </a:solidFill>
                <a:latin typeface="Times New Roman"/>
              </a:rPr>
              <a:t>бұршақ</a:t>
            </a:r>
            <a:r>
              <a:rPr lang="ru-RU" sz="1100" dirty="0">
                <a:solidFill>
                  <a:srgbClr val="000000"/>
                </a:solidFill>
                <a:latin typeface="Times New Roman"/>
              </a:rPr>
              <a:t>, </a:t>
            </a:r>
            <a:r>
              <a:rPr lang="ru-RU" sz="1100" dirty="0" err="1" smtClean="0">
                <a:solidFill>
                  <a:srgbClr val="000000"/>
                </a:solidFill>
                <a:latin typeface="Times New Roman"/>
              </a:rPr>
              <a:t>дауыл</a:t>
            </a:r>
            <a:r>
              <a:rPr lang="ru-RU" sz="1100" dirty="0" smtClean="0">
                <a:solidFill>
                  <a:srgbClr val="000000"/>
                </a:solidFill>
                <a:latin typeface="Times New Roman"/>
              </a:rPr>
              <a:t>. </a:t>
            </a:r>
            <a:r>
              <a:rPr lang="ru-RU" sz="1100" dirty="0" err="1" smtClean="0">
                <a:solidFill>
                  <a:srgbClr val="000000"/>
                </a:solidFill>
                <a:latin typeface="Times New Roman"/>
              </a:rPr>
              <a:t>Жел</a:t>
            </a:r>
            <a:r>
              <a:rPr lang="ru-RU" sz="1100" dirty="0" smtClean="0">
                <a:solidFill>
                  <a:srgbClr val="000000"/>
                </a:solidFill>
                <a:latin typeface="Times New Roman"/>
              </a:rPr>
              <a:t> </a:t>
            </a:r>
            <a:r>
              <a:rPr lang="ru-RU" sz="1100" dirty="0" err="1" smtClean="0">
                <a:solidFill>
                  <a:srgbClr val="000000"/>
                </a:solidFill>
                <a:latin typeface="Times New Roman"/>
              </a:rPr>
              <a:t>солтүстік-батысқа</a:t>
            </a:r>
            <a:r>
              <a:rPr lang="ru-RU" sz="1100" dirty="0" smtClean="0">
                <a:solidFill>
                  <a:srgbClr val="000000"/>
                </a:solidFill>
                <a:latin typeface="Times New Roman"/>
              </a:rPr>
              <a:t> </a:t>
            </a:r>
            <a:r>
              <a:rPr lang="ru-RU" sz="1100" dirty="0" err="1" smtClean="0">
                <a:solidFill>
                  <a:srgbClr val="000000"/>
                </a:solidFill>
                <a:latin typeface="Times New Roman"/>
              </a:rPr>
              <a:t>ауысып</a:t>
            </a:r>
            <a:r>
              <a:rPr lang="ru-RU" sz="1100" dirty="0" smtClean="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a:t>
            </a:r>
            <a:r>
              <a:rPr lang="ru-RU" sz="1100" dirty="0" err="1">
                <a:solidFill>
                  <a:srgbClr val="000000"/>
                </a:solidFill>
                <a:latin typeface="Times New Roman"/>
              </a:rPr>
              <a:t>күші</a:t>
            </a:r>
            <a:r>
              <a:rPr lang="ru-RU" sz="1100" dirty="0">
                <a:solidFill>
                  <a:srgbClr val="000000"/>
                </a:solidFill>
                <a:latin typeface="Times New Roman"/>
              </a:rPr>
              <a:t> 9-14 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err="1">
                <a:solidFill>
                  <a:srgbClr val="000000"/>
                </a:solidFill>
                <a:latin typeface="Times New Roman"/>
              </a:rPr>
              <a:t>түнде</a:t>
            </a:r>
            <a:r>
              <a:rPr lang="ru-RU" sz="1100" dirty="0">
                <a:solidFill>
                  <a:srgbClr val="000000"/>
                </a:solidFill>
                <a:latin typeface="Times New Roman"/>
              </a:rPr>
              <a:t> </a:t>
            </a:r>
            <a:r>
              <a:rPr lang="ru-RU" sz="1100" dirty="0" smtClean="0">
                <a:solidFill>
                  <a:srgbClr val="000000"/>
                </a:solidFill>
                <a:latin typeface="Times New Roman"/>
              </a:rPr>
              <a:t>9-11, </a:t>
            </a:r>
            <a:r>
              <a:rPr lang="ru-RU" sz="1100" dirty="0" err="1">
                <a:solidFill>
                  <a:srgbClr val="000000"/>
                </a:solidFill>
                <a:latin typeface="Times New Roman"/>
              </a:rPr>
              <a:t>күндіз</a:t>
            </a:r>
            <a:r>
              <a:rPr lang="ru-RU" sz="1100" dirty="0">
                <a:solidFill>
                  <a:srgbClr val="000000"/>
                </a:solidFill>
                <a:latin typeface="Times New Roman"/>
              </a:rPr>
              <a:t> </a:t>
            </a:r>
            <a:r>
              <a:rPr lang="ru-RU" sz="1100" dirty="0" smtClean="0">
                <a:solidFill>
                  <a:srgbClr val="000000"/>
                </a:solidFill>
                <a:latin typeface="Times New Roman"/>
              </a:rPr>
              <a:t>18-20 </a:t>
            </a:r>
            <a:r>
              <a:rPr lang="ru-RU" sz="1100" dirty="0">
                <a:solidFill>
                  <a:srgbClr val="000000"/>
                </a:solidFill>
                <a:latin typeface="Times New Roman"/>
              </a:rPr>
              <a:t>градус </a:t>
            </a:r>
            <a:r>
              <a:rPr lang="ru-RU" sz="1100" dirty="0" err="1" smtClean="0">
                <a:solidFill>
                  <a:srgbClr val="000000"/>
                </a:solidFill>
                <a:latin typeface="Times New Roman"/>
              </a:rPr>
              <a:t>жылы</a:t>
            </a:r>
            <a:r>
              <a:rPr lang="kk-KZ" sz="1100" dirty="0" smtClean="0">
                <a:solidFill>
                  <a:srgbClr val="000000"/>
                </a:solidFill>
                <a:latin typeface="Times New Roman"/>
              </a:rPr>
              <a:t>.</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04 </a:t>
            </a:r>
            <a:r>
              <a:rPr lang="kk-KZ" sz="1100" b="1" dirty="0" smtClean="0">
                <a:solidFill>
                  <a:srgbClr val="000000"/>
                </a:solidFill>
                <a:latin typeface="Times New Roman" pitchFamily="18" charset="0"/>
                <a:cs typeface="Times New Roman" pitchFamily="18" charset="0"/>
                <a:sym typeface="+mn-ea"/>
              </a:rPr>
              <a:t>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03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04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08000" algn="just"/>
            <a:r>
              <a:rPr lang="ru-RU" sz="1100" dirty="0" err="1" smtClean="0">
                <a:solidFill>
                  <a:srgbClr val="000000"/>
                </a:solidFill>
                <a:latin typeface="Times New Roman"/>
              </a:rPr>
              <a:t>Бұлтты</a:t>
            </a:r>
            <a:r>
              <a:rPr lang="ru-RU" sz="1100" dirty="0">
                <a:solidFill>
                  <a:srgbClr val="000000"/>
                </a:solidFill>
                <a:latin typeface="Times New Roman"/>
              </a:rPr>
              <a:t>, </a:t>
            </a:r>
            <a:r>
              <a:rPr lang="ru-RU" sz="1100" dirty="0" err="1" smtClean="0">
                <a:solidFill>
                  <a:srgbClr val="000000"/>
                </a:solidFill>
                <a:latin typeface="Times New Roman"/>
              </a:rPr>
              <a:t>жаңбыр</a:t>
            </a:r>
            <a:r>
              <a:rPr lang="ru-RU" sz="1100" dirty="0" smtClean="0">
                <a:solidFill>
                  <a:srgbClr val="000000"/>
                </a:solidFill>
                <a:latin typeface="Times New Roman"/>
              </a:rPr>
              <a:t>, </a:t>
            </a:r>
            <a:r>
              <a:rPr lang="ru-RU" sz="1100" dirty="0" err="1" smtClean="0">
                <a:solidFill>
                  <a:srgbClr val="000000"/>
                </a:solidFill>
                <a:latin typeface="Times New Roman"/>
              </a:rPr>
              <a:t>найзағай</a:t>
            </a:r>
            <a:r>
              <a:rPr lang="ru-RU" sz="1100" dirty="0" smtClean="0">
                <a:solidFill>
                  <a:srgbClr val="000000"/>
                </a:solidFill>
                <a:latin typeface="Times New Roman"/>
              </a:rPr>
              <a:t>. </a:t>
            </a:r>
            <a:r>
              <a:rPr lang="ru-RU" sz="1100" dirty="0" err="1" smtClean="0">
                <a:solidFill>
                  <a:srgbClr val="000000"/>
                </a:solidFill>
                <a:latin typeface="Times New Roman"/>
              </a:rPr>
              <a:t>Жел</a:t>
            </a:r>
            <a:r>
              <a:rPr lang="ru-RU" sz="1100" dirty="0" smtClean="0">
                <a:solidFill>
                  <a:srgbClr val="000000"/>
                </a:solidFill>
                <a:latin typeface="Times New Roman"/>
              </a:rPr>
              <a:t> </a:t>
            </a:r>
            <a:r>
              <a:rPr lang="ru-RU" sz="1100" dirty="0" err="1" smtClean="0">
                <a:solidFill>
                  <a:srgbClr val="000000"/>
                </a:solidFill>
                <a:latin typeface="Times New Roman"/>
              </a:rPr>
              <a:t>солтүстік-батыстан</a:t>
            </a:r>
            <a:r>
              <a:rPr lang="ru-RU" sz="1100" dirty="0" smtClean="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a:t>
            </a:r>
            <a:r>
              <a:rPr lang="ru-RU" sz="1100" dirty="0" err="1" smtClean="0">
                <a:solidFill>
                  <a:srgbClr val="000000"/>
                </a:solidFill>
                <a:latin typeface="Times New Roman"/>
              </a:rPr>
              <a:t>күші</a:t>
            </a:r>
            <a:r>
              <a:rPr lang="ru-RU" sz="1100" dirty="0" smtClean="0">
                <a:solidFill>
                  <a:srgbClr val="000000"/>
                </a:solidFill>
                <a:latin typeface="Times New Roman"/>
              </a:rPr>
              <a:t> 9-14 </a:t>
            </a:r>
            <a:r>
              <a:rPr lang="ru-RU" sz="1100" dirty="0">
                <a:solidFill>
                  <a:srgbClr val="000000"/>
                </a:solidFill>
                <a:latin typeface="Times New Roman"/>
              </a:rPr>
              <a:t>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smtClean="0">
                <a:solidFill>
                  <a:srgbClr val="000000"/>
                </a:solidFill>
                <a:latin typeface="Times New Roman"/>
              </a:rPr>
              <a:t>10-12 </a:t>
            </a:r>
            <a:r>
              <a:rPr lang="ru-RU" sz="1100" dirty="0" smtClean="0">
                <a:solidFill>
                  <a:srgbClr val="000000"/>
                </a:solidFill>
                <a:latin typeface="Times New Roman"/>
              </a:rPr>
              <a:t>градус </a:t>
            </a:r>
            <a:r>
              <a:rPr lang="ru-RU" sz="1100" dirty="0" err="1">
                <a:solidFill>
                  <a:srgbClr val="000000"/>
                </a:solidFill>
                <a:latin typeface="Times New Roman"/>
              </a:rPr>
              <a:t>жылы</a:t>
            </a:r>
            <a:r>
              <a:rPr lang="kk-KZ" sz="1100" dirty="0" smtClean="0">
                <a:latin typeface="Times New Roman" pitchFamily="18" charset="0"/>
                <a:cs typeface="Times New Roman" pitchFamily="18" charset="0"/>
              </a:rPr>
              <a:t>.</a:t>
            </a:r>
          </a:p>
          <a:p>
            <a:pPr lvl="0" indent="108000" algn="just"/>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296682"/>
            <a:ext cx="465118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03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04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42311</TotalTime>
  <Words>570</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7668</cp:revision>
  <cp:lastPrinted>2021-07-01T03:56:27Z</cp:lastPrinted>
  <dcterms:created xsi:type="dcterms:W3CDTF">2018-03-27T06:03:00Z</dcterms:created>
  <dcterms:modified xsi:type="dcterms:W3CDTF">2026-06-02T06:55:44Z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