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153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02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1901254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02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03</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жауын-шашынсыз. Оңтүстік-шығыстан жел соғады, күші 9-14, күндіз екпіні 15-20 м/с. Ауа температурасы түнде 13-15, күндіз 29-31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04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03</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rPr>
              <a:t>04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 күші  9-14 м/с. Ауа температурасы 15-17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03</a:t>
            </a:r>
            <a:r>
              <a:rPr lang="kk-KZ" sz="1100" dirty="0">
                <a:solidFill>
                  <a:schemeClr val="tx1"/>
                </a:solidFill>
                <a:latin typeface="Times New Roman" pitchFamily="18" charset="0"/>
                <a:cs typeface="Times New Roman" pitchFamily="18" charset="0"/>
              </a:rPr>
              <a:t> маусымға, 04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18506</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8096</cp:revision>
  <cp:lastPrinted>2021-07-01T03:56:27Z</cp:lastPrinted>
  <dcterms:created xsi:type="dcterms:W3CDTF">2018-03-27T06:03:00Z</dcterms:created>
  <dcterms:modified xsi:type="dcterms:W3CDTF">2026-06-02T07:12:11Z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