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4184703"/>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02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02</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8354329"/>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0.688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03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02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03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9-14 м/с. Ауа температурасы түнде 18-20, күндіз 29-31 градус жылы</a:t>
            </a:r>
            <a:r>
              <a:rPr lang="ru-RU" sz="1100" dirty="0">
                <a:latin typeface="Times New Roman" panose="02020603050405020304" pitchFamily="18" charset="0"/>
                <a:cs typeface="Times New Roman" panose="02020603050405020304" pitchFamily="18" charset="0"/>
              </a:rPr>
              <a:t>.</a:t>
            </a:r>
          </a:p>
          <a:p>
            <a:pPr algn="ctr"/>
            <a:endParaRPr lang="kk-KZ" sz="1100" b="1"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04</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03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04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16-18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a:solidFill>
                  <a:prstClr val="black"/>
                </a:solidFill>
                <a:latin typeface="Times New Roman" panose="02020603050405020304" pitchFamily="18" charset="0"/>
                <a:cs typeface="Times New Roman" panose="02020603050405020304" pitchFamily="18" charset="0"/>
              </a:rPr>
              <a:t>заттардың </a:t>
            </a:r>
            <a:r>
              <a:rPr lang="ru-RU" sz="1100" dirty="0">
                <a:solidFill>
                  <a:prstClr val="black"/>
                </a:solidFill>
                <a:latin typeface="Times New Roman" panose="02020603050405020304" pitchFamily="18" charset="0"/>
                <a:cs typeface="Times New Roman" panose="02020603050405020304" pitchFamily="18" charset="0"/>
              </a:rPr>
              <a:t>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Анохина И</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54777</TotalTime>
  <Words>596</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7783</cp:revision>
  <cp:lastPrinted>2025-07-15T07:11:11Z</cp:lastPrinted>
  <dcterms:created xsi:type="dcterms:W3CDTF">2018-03-27T06:03:00Z</dcterms:created>
  <dcterms:modified xsi:type="dcterms:W3CDTF">2026-06-02T06:40:48Z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