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34653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восточный, юго-восточный                  4-9 м/с. Температура воздуха ночью 2-4, днем 23-25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осадков. Ветер юго-восточный 4-9 м/с. Температура воздуха 6-8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23288" y="221411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876694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28804</TotalTime>
  <Words>689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4887</cp:revision>
  <cp:lastPrinted>2026-04-01T06:23:53Z</cp:lastPrinted>
  <dcterms:created xsi:type="dcterms:W3CDTF">2018-03-27T06:03:00Z</dcterms:created>
  <dcterms:modified xsi:type="dcterms:W3CDTF">2026-05-25T07:19:56Z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