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26 мая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-восточный              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29-31 тепла.</a:t>
            </a:r>
          </a:p>
          <a:p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27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27 мая</a:t>
            </a:r>
          </a:p>
          <a:p>
            <a:pPr lvl="0"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5-10 м/с. Температура воздуха 8-10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22838</TotalTime>
  <Words>579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5776</cp:revision>
  <cp:lastPrinted>2021-07-01T03:56:27Z</cp:lastPrinted>
  <dcterms:created xsi:type="dcterms:W3CDTF">2018-03-27T06:03:00Z</dcterms:created>
  <dcterms:modified xsi:type="dcterms:W3CDTF">2026-05-25T07:28:10Z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