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001261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6235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мая по 20 ч. 26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переменных направлений ночью 2-7, днем 5-10 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          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мая по 08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                       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4791" y="2391609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26 мая, ночью 27 мая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7301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25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84688" y="3334625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93946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28250</TotalTime>
  <Words>646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5284</cp:revision>
  <cp:lastPrinted>2021-07-01T03:56:27Z</cp:lastPrinted>
  <dcterms:created xsi:type="dcterms:W3CDTF">2018-03-27T06:03:00Z</dcterms:created>
  <dcterms:modified xsi:type="dcterms:W3CDTF">2026-05-25T08:38:52Z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