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58447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67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        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4-6, днем 25-27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Ветер юго-восточный 5-10 м/с. Температура воздуха 11-13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547" y="22864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523024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21967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4371</cp:revision>
  <cp:lastPrinted>2021-07-01T03:56:27Z</cp:lastPrinted>
  <dcterms:created xsi:type="dcterms:W3CDTF">2018-03-27T06:03:00Z</dcterms:created>
  <dcterms:modified xsi:type="dcterms:W3CDTF">2026-05-25T07:19:19Z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