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20" d="100"/>
          <a:sy n="120" d="100"/>
        </p:scale>
        <p:origin x="1819" y="10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23925572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1304578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83806115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3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25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ночью и утром дождь, гроза, туман. Ветер северо-западный, западный 7-12, днем порывы 15-18 м/с. Температура воздуха ночью 16-18, днем 21-23 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Прогноз погоды  на ночь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 дождь.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запад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9-14, </a:t>
            </a:r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порывы                15-20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15-17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29650</TotalTime>
  <Words>623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4268</cp:revision>
  <cp:lastPrinted>2021-10-15T03:50:29Z</cp:lastPrinted>
  <dcterms:created xsi:type="dcterms:W3CDTF">2018-03-27T06:03:00Z</dcterms:created>
  <dcterms:modified xsi:type="dcterms:W3CDTF">2026-05-25T07:29:13Z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