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660228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017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мая по 20 ч. 26 мая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ночью 2-7, днем 7-12 м/с. Температура воздуха ночью 15-17, днем 29-31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мая по 08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южный,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96891" y="2418883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26 мая, ночью 27 мая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5147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5887</TotalTime>
  <Words>632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1175</cp:revision>
  <cp:lastPrinted>2021-07-01T03:56:27Z</cp:lastPrinted>
  <dcterms:created xsi:type="dcterms:W3CDTF">2024-09-22T07:48:17Z</dcterms:created>
  <dcterms:modified xsi:type="dcterms:W3CDTF">2026-05-25T08:39:49Z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