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мая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1519090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785104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26 мая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 25 мая 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26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мая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днем кратковременный дождь, гроза, шквал. Ветер южный ночью 5-10, днем 9-14, порывы 15-20 м/с. Температура воздуха ночью 13-15, днем 29-31 тепла.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27 мая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26 мая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27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 Ветер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южный, юго-восточный               9-14 м/с. Температура воздуха 13-15 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мая, ночью 27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/О.Чумакова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21356</TotalTime>
  <Words>640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8501</cp:revision>
  <cp:lastPrinted>2021-07-01T03:56:27Z</cp:lastPrinted>
  <dcterms:created xsi:type="dcterms:W3CDTF">2018-03-27T06:03:00Z</dcterms:created>
  <dcterms:modified xsi:type="dcterms:W3CDTF">2026-05-25T08:41:29Z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