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5046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70071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до 20 ч. 26 мая</a:t>
            </a:r>
          </a:p>
          <a:p>
            <a:pPr indent="177800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южный, юго-западный 7-12 м/с. Температура воздуха ночью 13-15, днем             30-32 тепла.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мая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            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62710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35719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5727</cp:revision>
  <cp:lastPrinted>2025-12-12T07:56:19Z</cp:lastPrinted>
  <dcterms:created xsi:type="dcterms:W3CDTF">2018-03-27T06:03:00Z</dcterms:created>
  <dcterms:modified xsi:type="dcterms:W3CDTF">2026-05-25T07:26:09Z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