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287566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мая по 20 ч. 26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переменных направлений ночью 2-7, днем 5-10 м/с. Температура воздуха ночью 12-14, днем             27-29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мая 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                     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0840" y="2402995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26 мая, ночью 27 мая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14" y="3384653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51310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28687</TotalTime>
  <Words>688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5388</cp:revision>
  <cp:lastPrinted>2021-07-01T03:56:27Z</cp:lastPrinted>
  <dcterms:created xsi:type="dcterms:W3CDTF">2018-03-27T06:03:00Z</dcterms:created>
  <dcterms:modified xsi:type="dcterms:W3CDTF">2026-05-25T08:40:11Z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