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244727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26 мая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юго-восточный, южный 9-14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16-18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31-33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юго-западный                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38780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40268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16096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4166</cp:revision>
  <cp:lastPrinted>2021-07-01T03:56:27Z</cp:lastPrinted>
  <dcterms:created xsi:type="dcterms:W3CDTF">2018-03-27T06:03:00Z</dcterms:created>
  <dcterms:modified xsi:type="dcterms:W3CDTF">2026-05-25T07:49:18Z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