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237126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indent="177800" algn="just"/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с переходом на юго-западный 4-9, днем порывы 12 м/с. Температура воздуха ночью 13-15, днем 30-32 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4-9 м/с. Температура воздуха ночью 14-16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572600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254713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мая, ночью 27 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Сагинтаева А.Т/ Терекова Н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66438</TotalTime>
  <Words>639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7155</cp:revision>
  <cp:lastPrinted>2021-02-03T11:37:00Z</cp:lastPrinted>
  <dcterms:created xsi:type="dcterms:W3CDTF">2018-03-27T06:03:00Z</dcterms:created>
  <dcterms:modified xsi:type="dcterms:W3CDTF">2026-05-25T07:29:49Z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