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458252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Малооблачно, без осадков. Ветер восточный,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              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1-3, днем 20-22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Ветер юго-восточный 4-9 м/с. Температура воздуха 5-7 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1196" y="231582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914919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21764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4349</cp:revision>
  <cp:lastPrinted>2021-10-14T11:15:53Z</cp:lastPrinted>
  <dcterms:created xsi:type="dcterms:W3CDTF">2018-03-27T06:03:00Z</dcterms:created>
  <dcterms:modified xsi:type="dcterms:W3CDTF">2026-05-25T07:18:58Z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