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22690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8839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8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днем дождь, гроза. Ветер южный, юго-западный 9-14, днем порывы 15-20 м/с. Температура воздуха ночью 11-13, днем 25-27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27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мая по 08 ч. 26 мая</a:t>
            </a:r>
          </a:p>
          <a:p>
            <a:pPr indent="1778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юго-западный 9-14 м/с. Температура воздуха  10-12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40793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6982</cp:revision>
  <cp:lastPrinted>2021-07-01T03:56:27Z</cp:lastPrinted>
  <dcterms:created xsi:type="dcterms:W3CDTF">2018-03-27T06:03:00Z</dcterms:created>
  <dcterms:modified xsi:type="dcterms:W3CDTF">2026-05-25T06:28:40Z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