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769478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02672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26 мая, ночью 27 мая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мая по 20 ч. 26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переменных направлений ночью 2-7, днем 5-10 м/с. Температура воздуха ночью 12-14, днем                27-29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26 мая по 08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                    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333403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25799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5228</cp:revision>
  <cp:lastPrinted>2021-07-01T03:56:27Z</cp:lastPrinted>
  <dcterms:created xsi:type="dcterms:W3CDTF">2018-03-27T06:03:00Z</dcterms:created>
  <dcterms:modified xsi:type="dcterms:W3CDTF">2026-05-25T08:40:51Z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