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4451512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мая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339769"/>
            <a:ext cx="4336819" cy="176202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 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мая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26 мая 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днем дождь, гроза. Ветер западный 9-14 м/с. Температура воздуха ночью 11-13, днем 28-30 тепла.</a:t>
            </a:r>
            <a:endParaRPr lang="ru-RU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27 мая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26 мая</a:t>
            </a:r>
            <a:r>
              <a:rPr lang="ru-RU" altLang="en-US" sz="1050" b="1" dirty="0"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27 мая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дождь, гроза. Ветер юго-восточный 9-14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13-15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0879822"/>
              </p:ext>
            </p:extLst>
          </p:nvPr>
        </p:nvGraphicFramePr>
        <p:xfrm>
          <a:off x="5331722" y="3714952"/>
          <a:ext cx="4076038" cy="25234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079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0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0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Седелева Н.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58419</TotalTime>
  <Words>642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8134</cp:revision>
  <cp:lastPrinted>2025-08-12T06:13:34Z</cp:lastPrinted>
  <dcterms:created xsi:type="dcterms:W3CDTF">2018-03-27T06:03:00Z</dcterms:created>
  <dcterms:modified xsi:type="dcterms:W3CDTF">2026-05-25T06:29:59Z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