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749815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0457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дождь, туман. Ветер северо-восточный с переходом на северо-западный 5-10 м/с. Температура воздуха ночью 16-18, 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29628</TotalTime>
  <Words>538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4263</cp:revision>
  <cp:lastPrinted>2021-10-15T03:50:29Z</cp:lastPrinted>
  <dcterms:created xsi:type="dcterms:W3CDTF">2018-03-27T06:03:00Z</dcterms:created>
  <dcterms:modified xsi:type="dcterms:W3CDTF">2026-05-21T07:09:47Z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