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58819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порывы 15 м/с. Температура воздуха ночью 2-4, днем 13-15 тепла.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мая 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58090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25793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5222</cp:revision>
  <cp:lastPrinted>2021-07-01T03:56:27Z</cp:lastPrinted>
  <dcterms:created xsi:type="dcterms:W3CDTF">2018-03-27T06:03:00Z</dcterms:created>
  <dcterms:modified xsi:type="dcterms:W3CDTF">2026-05-21T08:00:38Z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