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284688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северный 9-14 м/с. Температура воздуха ночью 1-3, днем 13-15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1-3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11" y="3293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863950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21906</TotalTime>
  <Words>582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4355</cp:revision>
  <cp:lastPrinted>2021-07-01T03:56:27Z</cp:lastPrinted>
  <dcterms:created xsi:type="dcterms:W3CDTF">2018-03-27T06:03:00Z</dcterms:created>
  <dcterms:modified xsi:type="dcterms:W3CDTF">2026-05-21T06:05:24Z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