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8238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5-10, днем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5-10 м/с. Температура воздуха 1-3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85142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28720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4870</cp:revision>
  <cp:lastPrinted>2026-04-01T06:23:53Z</cp:lastPrinted>
  <dcterms:created xsi:type="dcterms:W3CDTF">2018-03-27T06:03:00Z</dcterms:created>
  <dcterms:modified xsi:type="dcterms:W3CDTF">2026-05-21T06:07:03Z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