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875489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22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21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 9-14 м/с. Температура воздуха ночью заморозки 1-3 градуса, днем 17-19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23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22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10-12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21299</TotalTime>
  <Words>578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8475</cp:revision>
  <cp:lastPrinted>2021-07-01T03:56:27Z</cp:lastPrinted>
  <dcterms:created xsi:type="dcterms:W3CDTF">2018-03-27T06:03:00Z</dcterms:created>
  <dcterms:modified xsi:type="dcterms:W3CDTF">2026-05-21T07:14:47Z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