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46590810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48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21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22 мая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осадков, пыльная буря.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восточный 9-14, порывы 15-20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13-15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25-27 тепла.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23 мая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ма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23 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северо-восточный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4994076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2837049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Жокелова А.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16090</TotalTime>
  <Words>542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4158</cp:revision>
  <cp:lastPrinted>2021-07-01T03:56:27Z</cp:lastPrinted>
  <dcterms:created xsi:type="dcterms:W3CDTF">2018-03-27T06:03:00Z</dcterms:created>
  <dcterms:modified xsi:type="dcterms:W3CDTF">2026-05-21T06:57:55Z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