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57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58510793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21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22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ночью дождь. Ветер северо-западный 9-14 м/с.  Температура воздуха ночью 3-5, днем 10-12 тепла.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23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22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5-10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заморозки 1-3 градуса.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115743" y="339291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79908" y="2461097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5900ABF5-86DF-FFE8-62E2-818A426789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4354861"/>
              </p:ext>
            </p:extLst>
          </p:nvPr>
        </p:nvGraphicFramePr>
        <p:xfrm>
          <a:off x="5075910" y="4162232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21711</TotalTime>
  <Words>581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Любовь Владимировна Эрнст</cp:lastModifiedBy>
  <cp:revision>4335</cp:revision>
  <cp:lastPrinted>2021-10-14T11:15:53Z</cp:lastPrinted>
  <dcterms:created xsi:type="dcterms:W3CDTF">2018-03-27T06:03:00Z</dcterms:created>
  <dcterms:modified xsi:type="dcterms:W3CDTF">2026-05-21T06:02:57Z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