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137822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№14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16308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восточный 9-14 м/с. Температура воздуха ночью 12-14, днем 25-27 тепла.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23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юго-восточный 0-5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40703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6970</cp:revision>
  <cp:lastPrinted>2021-07-01T03:56:27Z</cp:lastPrinted>
  <dcterms:created xsi:type="dcterms:W3CDTF">2018-03-27T06:03:00Z</dcterms:created>
  <dcterms:modified xsi:type="dcterms:W3CDTF">2026-05-21T06:46:50Z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