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6190780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805489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дождь, гроза, шквал. Ветер юго-западный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ночью 18-20,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    28-30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00240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14458</TotalTime>
  <Words>589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4093</cp:revision>
  <cp:lastPrinted>2021-07-01T03:56:27Z</cp:lastPrinted>
  <dcterms:created xsi:type="dcterms:W3CDTF">2018-03-27T06:03:00Z</dcterms:created>
  <dcterms:modified xsi:type="dcterms:W3CDTF">2026-05-21T08:15:12Z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