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141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22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21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22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дождь, гроза, ночью временами сильный дождь. Ветер юго-западный с переходом на северо-западный 3-8, порывы 15-18 м/с. Температура воздуха ночью 14-16, днем 20-22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погоды на ночь 23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22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23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Облачно, дождь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гроза, временами сильный дождь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северо-западный</a:t>
            </a:r>
            <a:r>
              <a:rPr lang="ru-RU" sz="1100" dirty="0" smtClean="0">
                <a:solidFill>
                  <a:schemeClr val="tx1"/>
                </a:solidFill>
              </a:rPr>
              <a:t> 3-8 м/с</a:t>
            </a:r>
            <a:r>
              <a:rPr lang="ru-RU" sz="1100" dirty="0" smtClean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411965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29693</TotalTime>
  <Words>802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7254</cp:revision>
  <cp:lastPrinted>2021-07-01T09:11:30Z</cp:lastPrinted>
  <dcterms:created xsi:type="dcterms:W3CDTF">2018-03-27T06:03:00Z</dcterms:created>
  <dcterms:modified xsi:type="dcterms:W3CDTF">2026-05-21T07:06:01Z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