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6679190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без осадков. Ветер северо-восточный, северный 9-14 м/с. Температура воздуха ночью 2-4 тепла, на поверхности почвы заморозки 1 градус, днем 15-17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23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юго-западный 15-20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7-9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06079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568547"/>
              </p:ext>
            </p:extLst>
          </p:nvPr>
        </p:nvGraphicFramePr>
        <p:xfrm>
          <a:off x="5075127" y="4271876"/>
          <a:ext cx="4588669" cy="2176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0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28203</TotalTime>
  <Words>603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4323</cp:revision>
  <cp:lastPrinted>2021-07-01T03:56:27Z</cp:lastPrinted>
  <dcterms:created xsi:type="dcterms:W3CDTF">2018-03-27T06:03:00Z</dcterms:created>
  <dcterms:modified xsi:type="dcterms:W3CDTF">2026-05-21T07:19:59Z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