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99105397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№141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мая 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мая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9-14, порывы 15-20 м/с. Температура воздуха ночью 8-10, днем 18-20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6-8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1671" y="2420888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407874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5883</TotalTime>
  <Words>551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1167</cp:revision>
  <cp:lastPrinted>2021-07-01T03:56:27Z</cp:lastPrinted>
  <dcterms:created xsi:type="dcterms:W3CDTF">2024-09-22T07:48:17Z</dcterms:created>
  <dcterms:modified xsi:type="dcterms:W3CDTF">2026-05-21T08:10:40Z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