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23268331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8294" y="203542"/>
            <a:ext cx="46942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Ветер 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порывы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13-15,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18 мая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18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6-11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8043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7568798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407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12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6541" y="2060849"/>
            <a:ext cx="465048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2026 года метеорологические условия будут способствовать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пониженный уровень загрязнения воздуха.</a:t>
            </a:r>
          </a:p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Әбдіғали Т.М.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66081</TotalTime>
  <Words>598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7115</cp:revision>
  <cp:lastPrinted>2021-02-03T11:37:00Z</cp:lastPrinted>
  <dcterms:created xsi:type="dcterms:W3CDTF">2018-03-27T06:03:00Z</dcterms:created>
  <dcterms:modified xsi:type="dcterms:W3CDTF">2026-05-16T06:23:41Z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