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8" d="100"/>
          <a:sy n="108" d="100"/>
        </p:scale>
        <p:origin x="36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9581466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16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17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дождь. Ветер юго-западный с переходом на северо-западный 4-9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18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17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северо-западный 4-9 м/с. Температура воздуха 4-6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0921" y="320684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31925" y="228423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1484ED79-B04B-5DEB-B9A6-8A09549A78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2005789"/>
              </p:ext>
            </p:extLst>
          </p:nvPr>
        </p:nvGraphicFramePr>
        <p:xfrm>
          <a:off x="5060921" y="4014117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Акылбаева М.М.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28674</TotalTime>
  <Words>693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4853</cp:revision>
  <cp:lastPrinted>2026-04-01T06:23:53Z</cp:lastPrinted>
  <dcterms:created xsi:type="dcterms:W3CDTF">2018-03-27T06:03:00Z</dcterms:created>
  <dcterms:modified xsi:type="dcterms:W3CDTF">2026-05-16T07:21:10Z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