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51451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17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16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10-12, днем 22-24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17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заморозки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1-3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 ночью 18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21270</TotalTime>
  <Words>626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8451</cp:revision>
  <cp:lastPrinted>2021-07-01T03:56:27Z</cp:lastPrinted>
  <dcterms:created xsi:type="dcterms:W3CDTF">2018-03-27T06:03:00Z</dcterms:created>
  <dcterms:modified xsi:type="dcterms:W3CDTF">2026-05-16T07:02:27Z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