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144" y="-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7185489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57064" y="2309134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мая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17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18 мая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ночью 3-8, днем 7-12 м/с. Температура воздуха ночью 9-11, днем 24-26 тепла.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18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17 мая по 08 ч. 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6-8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281731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55214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25773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5217</cp:revision>
  <cp:lastPrinted>2021-07-01T03:56:27Z</cp:lastPrinted>
  <dcterms:created xsi:type="dcterms:W3CDTF">2018-03-27T06:03:00Z</dcterms:created>
  <dcterms:modified xsi:type="dcterms:W3CDTF">2026-05-16T07:56:41Z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