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150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299480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мая по 20 ч. 17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утром и днем порывы 15-20 м/с. Температура воздуха ночью 12-14,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18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17 мая по 08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5865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1163</cp:revision>
  <cp:lastPrinted>2021-07-01T03:56:27Z</cp:lastPrinted>
  <dcterms:created xsi:type="dcterms:W3CDTF">2024-09-22T07:48:17Z</dcterms:created>
  <dcterms:modified xsi:type="dcterms:W3CDTF">2026-05-16T08:21:04Z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